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purl.oclc.org/ooxml/officeDocument/relationships/metadata/thumbnail" Target="docProps/thumbnail.jpeg"/><Relationship Id="rId1" Type="http://purl.oclc.org/ooxml/officeDocument/relationships/officeDocument" Target="ppt/presentation.xml"/><Relationship Id="rId4" Type="http://purl.oclc.org/ooxml/officeDocument/relationships/extendedProperties" Target="docProps/app.xml"/></Relationships>
</file>

<file path=ppt/presentation.xml><?xml version="1.0" encoding="utf-8"?>
<p:presentation xmlns:a="http://purl.oclc.org/ooxml/drawingml/main" xmlns:r="http://purl.oclc.org/ooxml/officeDocument/relationships" xmlns:p="http://purl.oclc.org/ooxml/presentationml/main" saveSubsetFonts="1" conformance="strict">
  <p:sldMasterIdLst>
    <p:sldMasterId id="2147483648" r:id="rId1"/>
  </p:sldMasterIdLst>
  <p:sldIdLst>
    <p:sldId id="256" r:id="rId2"/>
    <p:sldId id="266" r:id="rId3"/>
    <p:sldId id="262" r:id="rId4"/>
    <p:sldId id="264" r:id="rId5"/>
    <p:sldId id="263" r:id="rId6"/>
    <p:sldId id="265" r:id="rId7"/>
    <p:sldId id="258" r:id="rId8"/>
    <p:sldId id="257" r:id="rId9"/>
    <p:sldId id="259" r:id="rId10"/>
    <p:sldId id="260" r:id="rId11"/>
    <p:sldId id="261" r:id="rId12"/>
  </p:sldIdLst>
  <p:sldSz cx="12192000" cy="6858000"/>
  <p:notesSz cx="6858000" cy="9144000"/>
  <p:defaultTextStyle>
    <a:defPPr>
      <a:defRPr lang="lv-LV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purl.oclc.org/ooxml/drawingml/main" xmlns:r="http://purl.oclc.org/ooxml/officeDocument/relationships" xmlns:p="http://purl.oclc.org/ooxml/presentationml/main">
  <p:clrMru>
    <a:srgbClr val="000048"/>
    <a:srgbClr val="38FF57"/>
    <a:srgbClr val="FBF7F5"/>
    <a:srgbClr val="FFFBFB"/>
    <a:srgbClr val="FEE3DA"/>
    <a:srgbClr val="000066"/>
    <a:srgbClr val="FFFFFF"/>
    <a:srgbClr val="4F4F51"/>
    <a:srgbClr val="000000"/>
    <a:srgbClr val="3B3B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purl.oclc.org/ooxml/drawingml/main" def="{5C22544A-7EE6-4342-B048-85BDC9FD1C3A}"/>
</file>

<file path=ppt/viewProps.xml><?xml version="1.0" encoding="utf-8"?>
<p:viewPr xmlns:a="http://purl.oclc.org/ooxml/drawingml/main" xmlns:r="http://purl.oclc.org/ooxml/officeDocument/relationships" xmlns:p="http://purl.oclc.org/ooxml/presentationml/main" lastView="sldThumbnailView">
  <p:normalViewPr>
    <p:restoredLeft sz="14.995%" autoAdjust="0"/>
    <p:restoredTop sz="94.66%"/>
  </p:normalViewPr>
  <p:slideViewPr>
    <p:cSldViewPr snapToGrid="0">
      <p:cViewPr varScale="1">
        <p:scale>
          <a:sx n="101" d="100"/>
          <a:sy n="101" d="100"/>
        </p:scale>
        <p:origin x="1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purl.oclc.org/ooxml/officeDocument/relationships/slide" Target="slides/slide7.xml"/><Relationship Id="rId13" Type="http://purl.oclc.org/ooxml/officeDocument/relationships/presProps" Target="presProps.xml"/><Relationship Id="rId3" Type="http://purl.oclc.org/ooxml/officeDocument/relationships/slide" Target="slides/slide2.xml"/><Relationship Id="rId7" Type="http://purl.oclc.org/ooxml/officeDocument/relationships/slide" Target="slides/slide6.xml"/><Relationship Id="rId12" Type="http://purl.oclc.org/ooxml/officeDocument/relationships/slide" Target="slides/slide11.xml"/><Relationship Id="rId2" Type="http://purl.oclc.org/ooxml/officeDocument/relationships/slide" Target="slides/slide1.xml"/><Relationship Id="rId16" Type="http://purl.oclc.org/ooxml/officeDocument/relationships/tableStyles" Target="tableStyles.xml"/><Relationship Id="rId1" Type="http://purl.oclc.org/ooxml/officeDocument/relationships/slideMaster" Target="slideMasters/slideMaster1.xml"/><Relationship Id="rId6" Type="http://purl.oclc.org/ooxml/officeDocument/relationships/slide" Target="slides/slide5.xml"/><Relationship Id="rId11" Type="http://purl.oclc.org/ooxml/officeDocument/relationships/slide" Target="slides/slide10.xml"/><Relationship Id="rId5" Type="http://purl.oclc.org/ooxml/officeDocument/relationships/slide" Target="slides/slide4.xml"/><Relationship Id="rId15" Type="http://purl.oclc.org/ooxml/officeDocument/relationships/theme" Target="theme/theme1.xml"/><Relationship Id="rId10" Type="http://purl.oclc.org/ooxml/officeDocument/relationships/slide" Target="slides/slide9.xml"/><Relationship Id="rId4" Type="http://purl.oclc.org/ooxml/officeDocument/relationships/slide" Target="slides/slide3.xml"/><Relationship Id="rId9" Type="http://purl.oclc.org/ooxml/officeDocument/relationships/slide" Target="slides/slide8.xml"/><Relationship Id="rId14" Type="http://purl.oclc.org/ooxml/officeDocument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slideLayout1.xml><?xml version="1.0" encoding="utf-8"?>
<p:sldLayout xmlns:a="http://purl.oclc.org/ooxml/drawingml/main" xmlns:r="http://purl.oclc.org/ooxml/officeDocument/relationships" xmlns:p="http://purl.oclc.org/ooxml/presentationml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F563B-2133-115F-2811-EEDCE74B48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v-LV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258C4C-6CE6-554B-371F-4484287FB4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v-LV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C4674-0900-0CD2-9F6D-117D66D65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B51BE-9954-4221-9833-81ED5A900026}" type="datetimeFigureOut">
              <a:rPr lang="lv-LV" smtClean="0"/>
              <a:t>16.06.2024</a:t>
            </a:fld>
            <a:endParaRPr lang="lv-LV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6FC36-827C-98F4-A6BE-E163C0349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235F5-B29A-9101-E7E7-CD1F03EF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F7C95-A4E3-4362-AF7E-9A70B0654905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1004990803"/>
      </p:ext>
    </p:extLst>
  </p:cSld>
  <p:clrMapOvr>
    <a:masterClrMapping/>
  </p:clrMapOvr>
</p:sldLayout>
</file>

<file path=ppt/slideLayouts/slideLayout10.xml><?xml version="1.0" encoding="utf-8"?>
<p:sldLayout xmlns:a="http://purl.oclc.org/ooxml/drawingml/main" xmlns:r="http://purl.oclc.org/ooxml/officeDocument/relationships" xmlns:p="http://purl.oclc.org/ooxml/presentationml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4CF20-769C-AFB1-91F6-E4EF54F4E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v-LV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7443F9-B55F-58BA-1691-6A00F5A69B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v-LV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FC2B5-383C-516B-F0DA-CDC5F3C2B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B51BE-9954-4221-9833-81ED5A900026}" type="datetimeFigureOut">
              <a:rPr lang="lv-LV" smtClean="0"/>
              <a:t>16.06.2024</a:t>
            </a:fld>
            <a:endParaRPr lang="lv-LV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2D29A-1EC4-6167-A187-FAAF31B4A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F9C74-6B1F-2B56-E19B-54C588252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F7C95-A4E3-4362-AF7E-9A70B0654905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3932118389"/>
      </p:ext>
    </p:extLst>
  </p:cSld>
  <p:clrMapOvr>
    <a:masterClrMapping/>
  </p:clrMapOvr>
</p:sldLayout>
</file>

<file path=ppt/slideLayouts/slideLayout11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4BD533-88B3-6C3A-4271-64D94B4C5A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v-LV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6C359D-D28E-2C21-4630-DB348A732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v-LV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9C00A-EA5F-BB9E-721B-C8E1C8D28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B51BE-9954-4221-9833-81ED5A900026}" type="datetimeFigureOut">
              <a:rPr lang="lv-LV" smtClean="0"/>
              <a:t>16.06.2024</a:t>
            </a:fld>
            <a:endParaRPr lang="lv-LV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F5FF6-268F-1564-1E52-A3EEF0BAF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E2D47-C0F3-D2B1-0DD0-15D3B66AC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F7C95-A4E3-4362-AF7E-9A70B0654905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1125358521"/>
      </p:ext>
    </p:extLst>
  </p:cSld>
  <p:clrMapOvr>
    <a:masterClrMapping/>
  </p:clrMapOvr>
</p:sldLayout>
</file>

<file path=ppt/slideLayouts/slideLayout2.xml><?xml version="1.0" encoding="utf-8"?>
<p:sldLayout xmlns:a="http://purl.oclc.org/ooxml/drawingml/main" xmlns:r="http://purl.oclc.org/ooxml/officeDocument/relationships" xmlns:p="http://purl.oclc.org/ooxml/presentationml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F3157-FC79-F20E-5988-561EF461C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v-LV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CB2F6-CFF4-13ED-E71B-7BF9320B7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v-LV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32FC4-8BED-F1D3-07FA-536800F1B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B51BE-9954-4221-9833-81ED5A900026}" type="datetimeFigureOut">
              <a:rPr lang="lv-LV" smtClean="0"/>
              <a:t>16.06.2024</a:t>
            </a:fld>
            <a:endParaRPr lang="lv-LV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D07BB-323C-73C3-A433-CDD28578C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04965-E573-47E1-CF4F-FD7EDFAE2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F7C95-A4E3-4362-AF7E-9A70B0654905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321134859"/>
      </p:ext>
    </p:extLst>
  </p:cSld>
  <p:clrMapOvr>
    <a:masterClrMapping/>
  </p:clrMapOvr>
</p:sldLayout>
</file>

<file path=ppt/slideLayouts/slideLayout3.xml><?xml version="1.0" encoding="utf-8"?>
<p:sldLayout xmlns:a="http://purl.oclc.org/ooxml/drawingml/main" xmlns:r="http://purl.oclc.org/ooxml/officeDocument/relationships" xmlns:p="http://purl.oclc.org/ooxml/presentationml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33D72-1566-D075-596D-3203E6C9E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v-LV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119FED-38F6-4673-A094-2934E8E38C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%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%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%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%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%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%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%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%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%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471DE-AD49-DEDD-6AD5-0D4928D19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B51BE-9954-4221-9833-81ED5A900026}" type="datetimeFigureOut">
              <a:rPr lang="lv-LV" smtClean="0"/>
              <a:t>16.06.2024</a:t>
            </a:fld>
            <a:endParaRPr lang="lv-LV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082F2-EFBF-0E1F-CA06-A9C67C70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AC2F2-D650-9337-4226-70FCAE42D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F7C95-A4E3-4362-AF7E-9A70B0654905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2071660434"/>
      </p:ext>
    </p:extLst>
  </p:cSld>
  <p:clrMapOvr>
    <a:masterClrMapping/>
  </p:clrMapOvr>
</p:sldLayout>
</file>

<file path=ppt/slideLayouts/slideLayout4.xml><?xml version="1.0" encoding="utf-8"?>
<p:sldLayout xmlns:a="http://purl.oclc.org/ooxml/drawingml/main" xmlns:r="http://purl.oclc.org/ooxml/officeDocument/relationships" xmlns:p="http://purl.oclc.org/ooxml/presentationml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FC09F-40F0-AFD2-9817-33AF1394A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v-LV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84A2D-CD82-2ED5-E705-BAA979D111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v-LV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FDC38-91E7-92D7-0457-5712BB1DDC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v-LV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F9B278-9C53-32FF-B492-009133321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B51BE-9954-4221-9833-81ED5A900026}" type="datetimeFigureOut">
              <a:rPr lang="lv-LV" smtClean="0"/>
              <a:t>16.06.2024</a:t>
            </a:fld>
            <a:endParaRPr lang="lv-LV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36ED40-F5A0-0AB1-96D0-8C13283BC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2E6B0-AE4A-1A8A-75B2-31277BBF0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F7C95-A4E3-4362-AF7E-9A70B0654905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3836948952"/>
      </p:ext>
    </p:extLst>
  </p:cSld>
  <p:clrMapOvr>
    <a:masterClrMapping/>
  </p:clrMapOvr>
</p:sldLayout>
</file>

<file path=ppt/slideLayouts/slideLayout5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D1B41-A9E6-87C7-BD1D-ADC9FE395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v-LV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376F1-C0EE-70A8-BC8F-7441DDCCA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95C17C-AA51-96EC-2C32-900EFDC70A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v-LV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FA3B04-8B82-DB17-F97E-FFB864614B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95DFB-2CBA-E056-A273-67789E8537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v-LV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2D5AD5-1E73-432F-AA09-FF62FA095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B51BE-9954-4221-9833-81ED5A900026}" type="datetimeFigureOut">
              <a:rPr lang="lv-LV" smtClean="0"/>
              <a:t>16.06.2024</a:t>
            </a:fld>
            <a:endParaRPr lang="lv-LV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831342-46FC-7C21-E0D8-5B1A4C1BA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3B6580-6257-48C2-2295-625C9FB6C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F7C95-A4E3-4362-AF7E-9A70B0654905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573838049"/>
      </p:ext>
    </p:extLst>
  </p:cSld>
  <p:clrMapOvr>
    <a:masterClrMapping/>
  </p:clrMapOvr>
</p:sldLayout>
</file>

<file path=ppt/slideLayouts/slideLayout6.xml><?xml version="1.0" encoding="utf-8"?>
<p:sldLayout xmlns:a="http://purl.oclc.org/ooxml/drawingml/main" xmlns:r="http://purl.oclc.org/ooxml/officeDocument/relationships" xmlns:p="http://purl.oclc.org/ooxml/presentationml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01EA4-F648-E477-0C56-8279F40EC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v-LV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E1C5A1-FE01-4FB4-4F8D-10BC3E055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B51BE-9954-4221-9833-81ED5A900026}" type="datetimeFigureOut">
              <a:rPr lang="lv-LV" smtClean="0"/>
              <a:t>16.06.2024</a:t>
            </a:fld>
            <a:endParaRPr lang="lv-LV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09A3A6-AA9D-EA4A-90BB-4831BF7A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DE2E7A-A8E4-DBD0-EA1F-AF7103841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F7C95-A4E3-4362-AF7E-9A70B0654905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3824014780"/>
      </p:ext>
    </p:extLst>
  </p:cSld>
  <p:clrMapOvr>
    <a:masterClrMapping/>
  </p:clrMapOvr>
</p:sldLayout>
</file>

<file path=ppt/slideLayouts/slideLayout7.xml><?xml version="1.0" encoding="utf-8"?>
<p:sldLayout xmlns:a="http://purl.oclc.org/ooxml/drawingml/main" xmlns:r="http://purl.oclc.org/ooxml/officeDocument/relationships" xmlns:p="http://purl.oclc.org/ooxml/presentationml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A6E0A4-EC27-742B-1D8B-C6B7F32F3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B51BE-9954-4221-9833-81ED5A900026}" type="datetimeFigureOut">
              <a:rPr lang="lv-LV" smtClean="0"/>
              <a:t>16.06.2024</a:t>
            </a:fld>
            <a:endParaRPr lang="lv-LV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F13CDF-7AC1-F054-B6FA-2348B6900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4D1945-A190-BD67-95BC-E439A1B1F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F7C95-A4E3-4362-AF7E-9A70B0654905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4046874010"/>
      </p:ext>
    </p:extLst>
  </p:cSld>
  <p:clrMapOvr>
    <a:masterClrMapping/>
  </p:clrMapOvr>
</p:sldLayout>
</file>

<file path=ppt/slideLayouts/slideLayout8.xml><?xml version="1.0" encoding="utf-8"?>
<p:sldLayout xmlns:a="http://purl.oclc.org/ooxml/drawingml/main" xmlns:r="http://purl.oclc.org/ooxml/officeDocument/relationships" xmlns:p="http://purl.oclc.org/ooxml/presentationml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F03F2-AAF4-0D1F-29D0-8F338D873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v-LV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0EA3-537B-1C6D-E471-C3FCE1F0D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v-LV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907CA5-0FF9-7F50-D053-CE7956C287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0D1AA8-6A6F-3567-5DCC-9E726B776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B51BE-9954-4221-9833-81ED5A900026}" type="datetimeFigureOut">
              <a:rPr lang="lv-LV" smtClean="0"/>
              <a:t>16.06.2024</a:t>
            </a:fld>
            <a:endParaRPr lang="lv-LV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B2D6A-351F-6A3A-4670-70FB271BA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BA69A9-C86D-006F-17ED-24D1B812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F7C95-A4E3-4362-AF7E-9A70B0654905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899723345"/>
      </p:ext>
    </p:extLst>
  </p:cSld>
  <p:clrMapOvr>
    <a:masterClrMapping/>
  </p:clrMapOvr>
</p:sldLayout>
</file>

<file path=ppt/slideLayouts/slideLayout9.xml><?xml version="1.0" encoding="utf-8"?>
<p:sldLayout xmlns:a="http://purl.oclc.org/ooxml/drawingml/main" xmlns:r="http://purl.oclc.org/ooxml/officeDocument/relationships" xmlns:p="http://purl.oclc.org/ooxml/presentationml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EE957-820E-3EA6-3F51-DC1BD0247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v-LV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F033D6-D289-6B9B-F7A3-45D8DCEC15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v-LV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531924-059A-665B-348A-A499DEA5D0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3E80B2-FC2C-4E0E-66EF-A3B4E41DD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B51BE-9954-4221-9833-81ED5A900026}" type="datetimeFigureOut">
              <a:rPr lang="lv-LV" smtClean="0"/>
              <a:t>16.06.2024</a:t>
            </a:fld>
            <a:endParaRPr lang="lv-LV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044317-9794-613E-81B8-BBC0276C1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DDA0D6-AEF9-DC6B-6FA1-5A0F1AAEB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F7C95-A4E3-4362-AF7E-9A70B0654905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4042466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8.xml"/><Relationship Id="rId3" Type="http://purl.oclc.org/ooxml/officeDocument/relationships/slideLayout" Target="../slideLayouts/slideLayout3.xml"/><Relationship Id="rId7" Type="http://purl.oclc.org/ooxml/officeDocument/relationships/slideLayout" Target="../slideLayouts/slideLayout7.xml"/><Relationship Id="rId12" Type="http://purl.oclc.org/ooxml/officeDocument/relationships/theme" Target="../theme/theme1.xml"/><Relationship Id="rId2" Type="http://purl.oclc.org/ooxml/officeDocument/relationships/slideLayout" Target="../slideLayouts/slideLayout2.xml"/><Relationship Id="rId1" Type="http://purl.oclc.org/ooxml/officeDocument/relationships/slideLayout" Target="../slideLayouts/slideLayout1.xml"/><Relationship Id="rId6" Type="http://purl.oclc.org/ooxml/officeDocument/relationships/slideLayout" Target="../slideLayouts/slideLayout6.xml"/><Relationship Id="rId11" Type="http://purl.oclc.org/ooxml/officeDocument/relationships/slideLayout" Target="../slideLayouts/slideLayout11.xml"/><Relationship Id="rId5" Type="http://purl.oclc.org/ooxml/officeDocument/relationships/slideLayout" Target="../slideLayouts/slideLayout5.xml"/><Relationship Id="rId10" Type="http://purl.oclc.org/ooxml/officeDocument/relationships/slideLayout" Target="../slideLayouts/slideLayout10.xml"/><Relationship Id="rId4" Type="http://purl.oclc.org/ooxml/officeDocument/relationships/slideLayout" Target="../slideLayouts/slideLayout4.xml"/><Relationship Id="rId9" Type="http://purl.oclc.org/ooxml/officeDocument/relationships/slideLayout" Target="../slideLayouts/slideLayout9.xml"/></Relationships>
</file>

<file path=ppt/slideMasters/slideMaster1.xml><?xml version="1.0" encoding="utf-8"?>
<p:sld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F624A3-8D72-F241-464D-10A34F70C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v-LV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A341A8-792A-16F3-21E6-3EA5A504A4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v-LV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F9D23-2280-F85B-B00C-BBB110C3E1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%"/>
                  </a:schemeClr>
                </a:solidFill>
              </a:defRPr>
            </a:lvl1pPr>
          </a:lstStyle>
          <a:p>
            <a:fld id="{9B5B51BE-9954-4221-9833-81ED5A900026}" type="datetimeFigureOut">
              <a:rPr lang="lv-LV" smtClean="0"/>
              <a:t>16.06.2024</a:t>
            </a:fld>
            <a:endParaRPr lang="lv-LV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C8C7E-41FC-974E-D493-A7E1577A73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%"/>
                  </a:schemeClr>
                </a:solidFill>
              </a:defRPr>
            </a:lvl1pPr>
          </a:lstStyle>
          <a:p>
            <a:endParaRPr lang="lv-L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48FC0-AE81-5ECA-CD45-1D92B4B362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%"/>
                  </a:schemeClr>
                </a:solidFill>
              </a:defRPr>
            </a:lvl1pPr>
          </a:lstStyle>
          <a:p>
            <a:fld id="{FCAF7C95-A4E3-4362-AF7E-9A70B0654905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3564101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%"/>
        </a:lnSpc>
        <a:spcBef>
          <a:spcPct val="0%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%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v-LV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purl.oclc.org/ooxml/officeDocument/relationships/image" Target="../media/image2.png"/><Relationship Id="rId2" Type="http://purl.oclc.org/ooxml/officeDocument/relationships/image" Target="../media/image1.png"/><Relationship Id="rId1" Type="http://purl.oclc.org/ooxml/officeDocument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purl.oclc.org/ooxml/officeDocument/relationships/image" Target="../media/image11.png"/><Relationship Id="rId1" Type="http://purl.oclc.org/ooxml/officeDocument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purl.oclc.org/ooxml/officeDocument/relationships/image" Target="../media/image13.png"/><Relationship Id="rId2" Type="http://purl.oclc.org/ooxml/officeDocument/relationships/image" Target="../media/image12.png"/><Relationship Id="rId1" Type="http://purl.oclc.org/ooxml/officeDocument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purl.oclc.org/ooxml/officeDocument/relationships/image" Target="../media/image3.png"/><Relationship Id="rId1" Type="http://purl.oclc.org/ooxml/officeDocument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purl.oclc.org/ooxml/officeDocument/relationships/image" Target="../media/image4.jpg"/><Relationship Id="rId1" Type="http://purl.oclc.org/ooxml/officeDocument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purl.oclc.org/ooxml/officeDocument/relationships/image" Target="../media/image5.png"/><Relationship Id="rId1" Type="http://purl.oclc.org/ooxml/officeDocument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purl.oclc.org/ooxml/officeDocument/relationships/image" Target="../media/image7.png"/><Relationship Id="rId2" Type="http://purl.oclc.org/ooxml/officeDocument/relationships/image" Target="../media/image6.png"/><Relationship Id="rId1" Type="http://purl.oclc.org/ooxml/officeDocument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purl.oclc.org/ooxml/officeDocument/relationships/image" Target="../media/image8.jpg"/><Relationship Id="rId1" Type="http://purl.oclc.org/ooxml/officeDocument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purl.oclc.org/ooxml/officeDocument/relationships/image" Target="../media/image9.png"/><Relationship Id="rId1" Type="http://purl.oclc.org/ooxml/officeDocument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purl.oclc.org/ooxml/officeDocument/relationships/image" Target="../media/image10.jpg"/><Relationship Id="rId1" Type="http://purl.oclc.org/ooxml/officeDocument/relationships/slideLayout" Target="../slideLayouts/slideLayout2.xml"/></Relationships>
</file>

<file path=ppt/slides/slide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9253C47F-DF29-C611-BA79-8D097D8053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tTriangle">
            <a:avLst/>
          </a:prstGeom>
          <a:solidFill>
            <a:srgbClr val="4F4F51"/>
          </a:solidFill>
        </p:spPr>
        <p:style>
          <a:lnRef idx="2">
            <a:schemeClr val="dk1">
              <a:shade val="15%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v-LV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E42F8E-DB4C-C681-AD1D-17760C192C48}"/>
              </a:ext>
            </a:extLst>
          </p:cNvPr>
          <p:cNvSpPr txBox="1"/>
          <p:nvPr/>
        </p:nvSpPr>
        <p:spPr>
          <a:xfrm>
            <a:off x="6834909" y="619094"/>
            <a:ext cx="27893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6600" dirty="0">
                <a:latin typeface="Aptos ExtraBold" panose="020F0502020204030204" pitchFamily="34" charset="0"/>
              </a:rPr>
              <a:t>Caljan</a:t>
            </a:r>
          </a:p>
        </p:txBody>
      </p:sp>
      <p:pic>
        <p:nvPicPr>
          <p:cNvPr id="8" name="Picture 7" descr="A red and black arrows&#10;&#10;Description automatically generated">
            <a:extLst>
              <a:ext uri="{FF2B5EF4-FFF2-40B4-BE49-F238E27FC236}">
                <a16:creationId xmlns:a16="http://schemas.microsoft.com/office/drawing/2014/main" id="{700E9949-2F36-F7D6-B9C2-9549D11A3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291" y="398177"/>
            <a:ext cx="1385456" cy="15498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49BFA0-F62C-CA6A-4408-2D9DC2B5D54B}"/>
              </a:ext>
            </a:extLst>
          </p:cNvPr>
          <p:cNvSpPr txBox="1"/>
          <p:nvPr/>
        </p:nvSpPr>
        <p:spPr>
          <a:xfrm>
            <a:off x="914400" y="4433638"/>
            <a:ext cx="27893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6600" dirty="0">
                <a:solidFill>
                  <a:srgbClr val="FFFFFF"/>
                </a:solidFill>
                <a:latin typeface="Aptos ExtraBold" panose="020F0502020204030204" pitchFamily="34" charset="0"/>
              </a:rPr>
              <a:t>S-TEC</a:t>
            </a:r>
          </a:p>
        </p:txBody>
      </p:sp>
      <p:pic>
        <p:nvPicPr>
          <p:cNvPr id="12" name="Picture 11" descr="A red white and blue circle with a white s in the middle&#10;&#10;Description automatically generated">
            <a:extLst>
              <a:ext uri="{FF2B5EF4-FFF2-40B4-BE49-F238E27FC236}">
                <a16:creationId xmlns:a16="http://schemas.microsoft.com/office/drawing/2014/main" id="{5194A93E-0241-41BB-6849-FCE282C36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580" y="4396835"/>
            <a:ext cx="1181602" cy="11816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AC5DDB-A295-047C-83F4-99979D9A1587}"/>
              </a:ext>
            </a:extLst>
          </p:cNvPr>
          <p:cNvSpPr txBox="1"/>
          <p:nvPr/>
        </p:nvSpPr>
        <p:spPr>
          <a:xfrm rot="1779599">
            <a:off x="2339023" y="2285161"/>
            <a:ext cx="6978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5400" dirty="0">
                <a:latin typeface="Aptos ExtraBold" panose="020F0502020204030204" pitchFamily="34" charset="0"/>
              </a:rPr>
              <a:t>Darba rezultāti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994317-8B2A-1F4A-8F2D-D8CEE71EC7E5}"/>
              </a:ext>
            </a:extLst>
          </p:cNvPr>
          <p:cNvSpPr txBox="1"/>
          <p:nvPr/>
        </p:nvSpPr>
        <p:spPr>
          <a:xfrm rot="1749185">
            <a:off x="10108893" y="5721958"/>
            <a:ext cx="2031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400" dirty="0">
                <a:latin typeface="Aptos Display" panose="020B0004020202020204" pitchFamily="34" charset="0"/>
              </a:rPr>
              <a:t>Kārļa </a:t>
            </a:r>
            <a:r>
              <a:rPr lang="lv-LV" sz="2400" dirty="0" err="1">
                <a:latin typeface="Aptos Display" panose="020B0004020202020204" pitchFamily="34" charset="0"/>
              </a:rPr>
              <a:t>Melvera</a:t>
            </a:r>
            <a:r>
              <a:rPr lang="lv-LV" sz="2400" dirty="0">
                <a:latin typeface="Aptos Display" panose="020B00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720522"/>
      </p:ext>
    </p:extLst>
  </p:cSld>
  <p:clrMapOvr>
    <a:masterClrMapping/>
  </p:clrMapOvr>
</p:sld>
</file>

<file path=ppt/slides/slide1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2CEBB-F223-D5A8-A7A0-DD66C585B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4771DC-D665-8352-5280-9915C057D29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515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v-LV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A00796-45CD-4D7F-D7BA-19ECBC52FB5A}"/>
              </a:ext>
            </a:extLst>
          </p:cNvPr>
          <p:cNvCxnSpPr/>
          <p:nvPr/>
        </p:nvCxnSpPr>
        <p:spPr>
          <a:xfrm>
            <a:off x="526473" y="1495041"/>
            <a:ext cx="11102109" cy="0"/>
          </a:xfrm>
          <a:prstGeom prst="straightConnector1">
            <a:avLst/>
          </a:prstGeom>
          <a:ln w="63500">
            <a:headEnd type="oval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932C1E4-C11C-BD2D-D55B-923AFCDEB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2%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" y="4442691"/>
            <a:ext cx="12193413" cy="241530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504E980-519A-079C-1649-764B3363B562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6896337" cy="1294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47.5%" lnSpcReduction="20%"/>
          </a:bodyPr>
          <a:lstStyle>
            <a:lvl1pPr marL="228600" indent="-228600" algn="l" defTabSz="914400" rtl="0" eaLnBrk="1" latinLnBrk="0" hangingPunct="1">
              <a:lnSpc>
                <a:spcPct val="90%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%"/>
              </a:lnSpc>
              <a:buNone/>
            </a:pPr>
            <a:r>
              <a:rPr lang="lv-LV" sz="7600" dirty="0">
                <a:solidFill>
                  <a:schemeClr val="bg1">
                    <a:lumMod val="85%"/>
                  </a:schemeClr>
                </a:solidFill>
                <a:latin typeface="Aptos Black" panose="020F0502020204030204" pitchFamily="34" charset="0"/>
              </a:rPr>
              <a:t>	VR un MR sagatavošana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2793E5E-75A7-3D82-A288-4AE63A8072B0}"/>
              </a:ext>
            </a:extLst>
          </p:cNvPr>
          <p:cNvCxnSpPr>
            <a:cxnSpLocks/>
          </p:cNvCxnSpPr>
          <p:nvPr/>
        </p:nvCxnSpPr>
        <p:spPr>
          <a:xfrm rot="5400000">
            <a:off x="530362" y="1656659"/>
            <a:ext cx="1131075" cy="807839"/>
          </a:xfrm>
          <a:prstGeom prst="bentConnector3">
            <a:avLst>
              <a:gd name="adj1" fmla="val 50000"/>
            </a:avLst>
          </a:prstGeom>
          <a:ln w="50800">
            <a:solidFill>
              <a:srgbClr val="38FF57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3D7EDC1-1215-9D39-E0B3-CDBF94950E7D}"/>
              </a:ext>
            </a:extLst>
          </p:cNvPr>
          <p:cNvSpPr txBox="1"/>
          <p:nvPr/>
        </p:nvSpPr>
        <p:spPr>
          <a:xfrm>
            <a:off x="140273" y="2624958"/>
            <a:ext cx="38496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600" dirty="0">
                <a:solidFill>
                  <a:schemeClr val="bg1">
                    <a:lumMod val="85%"/>
                  </a:schemeClr>
                </a:solidFill>
                <a:latin typeface="Aptos Black" panose="020F0502020204030204" pitchFamily="34" charset="0"/>
              </a:rPr>
              <a:t>SDK apgūšana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0D136F43-7AA4-E25C-0E77-4DE18F010E14}"/>
              </a:ext>
            </a:extLst>
          </p:cNvPr>
          <p:cNvCxnSpPr>
            <a:cxnSpLocks/>
          </p:cNvCxnSpPr>
          <p:nvPr/>
        </p:nvCxnSpPr>
        <p:spPr>
          <a:xfrm rot="5400000">
            <a:off x="2854913" y="1909802"/>
            <a:ext cx="1822681" cy="993159"/>
          </a:xfrm>
          <a:prstGeom prst="bentConnector3">
            <a:avLst>
              <a:gd name="adj1" fmla="val 50000"/>
            </a:avLst>
          </a:prstGeom>
          <a:ln w="50800">
            <a:solidFill>
              <a:srgbClr val="38FF57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5A08C55-2D8A-FDAE-0FCD-C0F2F01A2ECE}"/>
              </a:ext>
            </a:extLst>
          </p:cNvPr>
          <p:cNvSpPr txBox="1"/>
          <p:nvPr/>
        </p:nvSpPr>
        <p:spPr>
          <a:xfrm>
            <a:off x="2190746" y="3317722"/>
            <a:ext cx="38496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600" dirty="0">
                <a:solidFill>
                  <a:schemeClr val="bg1">
                    <a:lumMod val="85%"/>
                  </a:schemeClr>
                </a:solidFill>
                <a:latin typeface="Aptos Black" panose="020F0502020204030204" pitchFamily="34" charset="0"/>
              </a:rPr>
              <a:t>Integrācija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35635EB5-A7AC-954D-0C95-7A4CAE55DF19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80740" y="1765902"/>
            <a:ext cx="1822681" cy="1280957"/>
          </a:xfrm>
          <a:prstGeom prst="bentConnector3">
            <a:avLst>
              <a:gd name="adj1" fmla="val 50000"/>
            </a:avLst>
          </a:prstGeom>
          <a:ln w="50800">
            <a:solidFill>
              <a:srgbClr val="38FF57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715D509-4683-B8DD-3625-6A7B1F65545B}"/>
              </a:ext>
            </a:extLst>
          </p:cNvPr>
          <p:cNvSpPr txBox="1"/>
          <p:nvPr/>
        </p:nvSpPr>
        <p:spPr>
          <a:xfrm>
            <a:off x="5462655" y="3294058"/>
            <a:ext cx="38496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600" dirty="0">
                <a:solidFill>
                  <a:schemeClr val="bg1">
                    <a:lumMod val="85%"/>
                  </a:schemeClr>
                </a:solidFill>
                <a:latin typeface="Aptos Black" panose="020F0502020204030204" pitchFamily="34" charset="0"/>
              </a:rPr>
              <a:t>Pārveidošana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DD039E42-3CF9-4205-6447-7992F9C9415D}"/>
              </a:ext>
            </a:extLst>
          </p:cNvPr>
          <p:cNvCxnSpPr>
            <a:cxnSpLocks/>
          </p:cNvCxnSpPr>
          <p:nvPr/>
        </p:nvCxnSpPr>
        <p:spPr>
          <a:xfrm rot="5400000">
            <a:off x="9131186" y="1948108"/>
            <a:ext cx="1833984" cy="927846"/>
          </a:xfrm>
          <a:prstGeom prst="bentConnector3">
            <a:avLst>
              <a:gd name="adj1" fmla="val 50000"/>
            </a:avLst>
          </a:prstGeom>
          <a:ln w="50800">
            <a:solidFill>
              <a:srgbClr val="38FF57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7145C0D-5C26-7008-77B8-F399FDC6E469}"/>
              </a:ext>
            </a:extLst>
          </p:cNvPr>
          <p:cNvSpPr txBox="1"/>
          <p:nvPr/>
        </p:nvSpPr>
        <p:spPr>
          <a:xfrm>
            <a:off x="8478364" y="3317721"/>
            <a:ext cx="38496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600" dirty="0">
                <a:solidFill>
                  <a:schemeClr val="bg1">
                    <a:lumMod val="85%"/>
                  </a:schemeClr>
                </a:solidFill>
                <a:latin typeface="Aptos Black" panose="020F0502020204030204" pitchFamily="34" charset="0"/>
              </a:rPr>
              <a:t>Lietošana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430ADB-95C2-79B3-BC35-9DCB73BE1546}"/>
              </a:ext>
            </a:extLst>
          </p:cNvPr>
          <p:cNvSpPr txBox="1"/>
          <p:nvPr/>
        </p:nvSpPr>
        <p:spPr>
          <a:xfrm>
            <a:off x="6896337" y="2425686"/>
            <a:ext cx="38496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600" dirty="0">
                <a:solidFill>
                  <a:schemeClr val="bg1">
                    <a:lumMod val="85%"/>
                  </a:schemeClr>
                </a:solidFill>
                <a:latin typeface="Aptos Black" panose="020F0502020204030204" pitchFamily="34" charset="0"/>
              </a:rPr>
              <a:t>Testēšana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44288F87-09D5-F3ED-4E6C-EE9731381F3B}"/>
              </a:ext>
            </a:extLst>
          </p:cNvPr>
          <p:cNvCxnSpPr>
            <a:cxnSpLocks/>
          </p:cNvCxnSpPr>
          <p:nvPr/>
        </p:nvCxnSpPr>
        <p:spPr>
          <a:xfrm rot="5400000">
            <a:off x="7686708" y="1579054"/>
            <a:ext cx="936298" cy="756967"/>
          </a:xfrm>
          <a:prstGeom prst="bentConnector3">
            <a:avLst>
              <a:gd name="adj1" fmla="val 50000"/>
            </a:avLst>
          </a:prstGeom>
          <a:ln w="50800">
            <a:solidFill>
              <a:srgbClr val="38FF57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4935322"/>
      </p:ext>
    </p:extLst>
  </p:cSld>
  <p:clrMapOvr>
    <a:masterClrMapping/>
  </p:clrMapOvr>
</p:sld>
</file>

<file path=ppt/slides/slide1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694FA-40F6-B4A0-7341-6BCA59D17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7E852E-5E8F-FAF5-59A5-B9AF31236C79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51515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v-LV" dirty="0"/>
          </a:p>
        </p:txBody>
      </p:sp>
      <p:pic>
        <p:nvPicPr>
          <p:cNvPr id="6" name="Content Placeholder 5" descr="A computer generated image of a machine&#10;&#10;Description automatically generated">
            <a:extLst>
              <a:ext uri="{FF2B5EF4-FFF2-40B4-BE49-F238E27FC236}">
                <a16:creationId xmlns:a16="http://schemas.microsoft.com/office/drawing/2014/main" id="{CEC5462B-A919-3E59-25E4-3101BE81B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.97%"/>
          <a:stretch/>
        </p:blipFill>
        <p:spPr>
          <a:xfrm>
            <a:off x="6445839" y="1027905"/>
            <a:ext cx="5433555" cy="3184843"/>
          </a:xfrm>
        </p:spPr>
      </p:pic>
      <p:pic>
        <p:nvPicPr>
          <p:cNvPr id="8" name="Picture 7" descr="A machine with a roller on it&#10;&#10;Description automatically generated with medium confidence">
            <a:extLst>
              <a:ext uri="{FF2B5EF4-FFF2-40B4-BE49-F238E27FC236}">
                <a16:creationId xmlns:a16="http://schemas.microsoft.com/office/drawing/2014/main" id="{2AA00093-8D88-8ACA-A199-562904A5D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17" y="3591612"/>
            <a:ext cx="5423655" cy="305395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E5A70B2-A64C-1D22-1307-9673E12F0175}"/>
              </a:ext>
            </a:extLst>
          </p:cNvPr>
          <p:cNvSpPr txBox="1">
            <a:spLocks/>
          </p:cNvSpPr>
          <p:nvPr/>
        </p:nvSpPr>
        <p:spPr>
          <a:xfrm>
            <a:off x="-1" y="-1"/>
            <a:ext cx="6133235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%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%"/>
              </a:lnSpc>
              <a:buNone/>
            </a:pPr>
            <a:r>
              <a:rPr lang="lv-LV" sz="3600" dirty="0">
                <a:solidFill>
                  <a:schemeClr val="bg1">
                    <a:lumMod val="85%"/>
                  </a:schemeClr>
                </a:solidFill>
                <a:latin typeface="Aptos Black" panose="020F0502020204030204" pitchFamily="34" charset="0"/>
              </a:rPr>
              <a:t>	Gala produkts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DBB470-8B9F-8C91-47B7-2EB2D263B42C}"/>
              </a:ext>
            </a:extLst>
          </p:cNvPr>
          <p:cNvSpPr txBox="1"/>
          <p:nvPr/>
        </p:nvSpPr>
        <p:spPr>
          <a:xfrm>
            <a:off x="1976777" y="3132953"/>
            <a:ext cx="18722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600" dirty="0">
                <a:solidFill>
                  <a:schemeClr val="bg1">
                    <a:lumMod val="85%"/>
                  </a:schemeClr>
                </a:solidFill>
                <a:latin typeface="Aptos Black" panose="020F0502020204030204" pitchFamily="34" charset="0"/>
              </a:rPr>
              <a:t>MR versija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9758FC-62FD-81B2-9B8A-53CFCFB00FBD}"/>
              </a:ext>
            </a:extLst>
          </p:cNvPr>
          <p:cNvSpPr txBox="1"/>
          <p:nvPr/>
        </p:nvSpPr>
        <p:spPr>
          <a:xfrm>
            <a:off x="8266898" y="4212748"/>
            <a:ext cx="17914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600" dirty="0">
                <a:solidFill>
                  <a:schemeClr val="bg1">
                    <a:lumMod val="85%"/>
                  </a:schemeClr>
                </a:solidFill>
                <a:latin typeface="Aptos Black" panose="020F0502020204030204" pitchFamily="34" charset="0"/>
              </a:rPr>
              <a:t>VR versija</a:t>
            </a:r>
          </a:p>
        </p:txBody>
      </p:sp>
    </p:spTree>
    <p:extLst>
      <p:ext uri="{BB962C8B-B14F-4D97-AF65-F5344CB8AC3E}">
        <p14:creationId xmlns:p14="http://schemas.microsoft.com/office/powerpoint/2010/main" val="1215280593"/>
      </p:ext>
    </p:extLst>
  </p:cSld>
  <p:clrMapOvr>
    <a:masterClrMapping/>
  </p:clrMapOvr>
</p:sld>
</file>

<file path=ppt/slides/slide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EED0D-FA1A-EAF8-A78B-F7A107C96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EE2A4C-7A0E-3908-901E-BED155C4D6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FB"/>
          </a:solidFill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v-LV" dirty="0"/>
          </a:p>
        </p:txBody>
      </p:sp>
      <p:pic>
        <p:nvPicPr>
          <p:cNvPr id="8" name="Content Placeholder 7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1486C176-0565-8A16-4174-180269DA52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1" y="2559843"/>
            <a:ext cx="4587239" cy="2108107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8B99B9E-7670-0128-C55D-456D5964B846}"/>
              </a:ext>
            </a:extLst>
          </p:cNvPr>
          <p:cNvSpPr txBox="1">
            <a:spLocks/>
          </p:cNvSpPr>
          <p:nvPr/>
        </p:nvSpPr>
        <p:spPr>
          <a:xfrm>
            <a:off x="655319" y="17605"/>
            <a:ext cx="5831205" cy="1160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%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%"/>
              </a:lnSpc>
              <a:buFont typeface="Arial" panose="020B0604020202020204" pitchFamily="34" charset="0"/>
              <a:buNone/>
            </a:pPr>
            <a:r>
              <a:rPr lang="lv-LV" sz="3600" dirty="0">
                <a:latin typeface="Aptos Black" panose="020F0502020204030204" pitchFamily="34" charset="0"/>
              </a:rPr>
              <a:t>S-TEC Latvia kompānija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lv-LV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0F6E8B-EF8A-06FF-F75C-BD431D3CE44B}"/>
              </a:ext>
            </a:extLst>
          </p:cNvPr>
          <p:cNvSpPr txBox="1"/>
          <p:nvPr/>
        </p:nvSpPr>
        <p:spPr>
          <a:xfrm>
            <a:off x="5643560" y="1972375"/>
            <a:ext cx="5029200" cy="1174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lv-LV"/>
            </a:defPPr>
            <a:lvl1pPr indent="361950">
              <a:lnSpc>
                <a:spcPct val="90%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b="1">
                <a:solidFill>
                  <a:schemeClr val="bg1">
                    <a:lumMod val="85%"/>
                  </a:schemeClr>
                </a:solidFill>
                <a:latin typeface="Aptos Display" panose="020B0004020202020204" pitchFamily="34" charset="0"/>
              </a:defRPr>
            </a:lvl1pPr>
            <a:lvl2pPr marL="6858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lv-LV" dirty="0">
                <a:solidFill>
                  <a:srgbClr val="000048"/>
                </a:solidFill>
              </a:rPr>
              <a:t>S-TEC Latvia ir kompānija kura veido Tīmekļa un mobilo aplikāciju risinājumus  </a:t>
            </a:r>
          </a:p>
        </p:txBody>
      </p:sp>
    </p:spTree>
    <p:extLst>
      <p:ext uri="{BB962C8B-B14F-4D97-AF65-F5344CB8AC3E}">
        <p14:creationId xmlns:p14="http://schemas.microsoft.com/office/powerpoint/2010/main" val="31101454"/>
      </p:ext>
    </p:extLst>
  </p:cSld>
  <p:clrMapOvr>
    <a:masterClrMapping/>
  </p:clrMapOvr>
</p:sld>
</file>

<file path=ppt/slides/slide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F704B1B-C9FF-4CED-16E4-E691B812E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FB"/>
          </a:solidFill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v-LV"/>
          </a:p>
        </p:txBody>
      </p:sp>
      <p:pic>
        <p:nvPicPr>
          <p:cNvPr id="3" name="Picture 2" descr="A computer on a glass table&#10;&#10;Description automatically generated">
            <a:extLst>
              <a:ext uri="{FF2B5EF4-FFF2-40B4-BE49-F238E27FC236}">
                <a16:creationId xmlns:a16="http://schemas.microsoft.com/office/drawing/2014/main" id="{1D7EEA22-27DA-8162-D8E0-4044292ABA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.646%" r="0.703%"/>
          <a:stretch/>
        </p:blipFill>
        <p:spPr>
          <a:xfrm>
            <a:off x="2935913" y="0"/>
            <a:ext cx="10883782" cy="6858000"/>
          </a:xfrm>
          <a:prstGeom prst="rect">
            <a:avLst/>
          </a:prstGeom>
          <a:effectLst>
            <a:softEdge rad="508000"/>
          </a:effec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0AB5131-306A-C566-4DE8-DBA6A94B08D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440680" cy="1160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%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%"/>
              </a:lnSpc>
              <a:buFont typeface="Arial" panose="020B0604020202020204" pitchFamily="34" charset="0"/>
              <a:buNone/>
            </a:pPr>
            <a:r>
              <a:rPr lang="lv-LV" sz="3600" dirty="0">
                <a:latin typeface="Aptos Black" panose="020F0502020204030204" pitchFamily="34" charset="0"/>
              </a:rPr>
              <a:t>Projekta mērķi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lv-LV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04571-C034-4003-363F-CB5FE5DC8D8B}"/>
              </a:ext>
            </a:extLst>
          </p:cNvPr>
          <p:cNvSpPr txBox="1"/>
          <p:nvPr/>
        </p:nvSpPr>
        <p:spPr>
          <a:xfrm>
            <a:off x="203200" y="2121238"/>
            <a:ext cx="6131612" cy="2742000"/>
          </a:xfrm>
          <a:prstGeom prst="roundRect">
            <a:avLst>
              <a:gd name="adj" fmla="val 8308"/>
            </a:avLst>
          </a:prstGeom>
          <a:solidFill>
            <a:srgbClr val="FBF7F5">
              <a:alpha val="60%"/>
            </a:srgbClr>
          </a:solidFill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%"/>
              </a:lnSpc>
              <a:buFont typeface="Wingdings" panose="05000000000000000000" pitchFamily="2" charset="2"/>
              <a:buChar char="§"/>
            </a:pPr>
            <a:r>
              <a:rPr lang="lv-LV" sz="2800" dirty="0">
                <a:solidFill>
                  <a:srgbClr val="000048"/>
                </a:solidFill>
                <a:latin typeface="Aptos Black" panose="020B0004020202020204" pitchFamily="34" charset="0"/>
              </a:rPr>
              <a:t>Apgūt </a:t>
            </a:r>
            <a:r>
              <a:rPr lang="lv-LV" sz="2800" dirty="0" err="1">
                <a:solidFill>
                  <a:srgbClr val="000048"/>
                </a:solidFill>
                <a:latin typeface="Aptos Black" panose="020B0004020202020204" pitchFamily="34" charset="0"/>
              </a:rPr>
              <a:t>React</a:t>
            </a:r>
            <a:endParaRPr lang="lv-LV" sz="2800" dirty="0">
              <a:solidFill>
                <a:srgbClr val="000048"/>
              </a:solidFill>
              <a:latin typeface="Aptos Black" panose="020B0004020202020204" pitchFamily="34" charset="0"/>
            </a:endParaRPr>
          </a:p>
          <a:p>
            <a:pPr marL="457200" indent="-457200">
              <a:lnSpc>
                <a:spcPct val="150%"/>
              </a:lnSpc>
              <a:buFont typeface="Wingdings" panose="05000000000000000000" pitchFamily="2" charset="2"/>
              <a:buChar char="§"/>
            </a:pPr>
            <a:r>
              <a:rPr lang="lv-LV" sz="2800" dirty="0">
                <a:solidFill>
                  <a:srgbClr val="000048"/>
                </a:solidFill>
                <a:latin typeface="Aptos Black" panose="020B0004020202020204" pitchFamily="34" charset="0"/>
              </a:rPr>
              <a:t>Iegūt pieredzi darba</a:t>
            </a:r>
          </a:p>
          <a:p>
            <a:pPr marL="457200" indent="-457200">
              <a:lnSpc>
                <a:spcPct val="150%"/>
              </a:lnSpc>
              <a:buFont typeface="Wingdings" panose="05000000000000000000" pitchFamily="2" charset="2"/>
              <a:buChar char="§"/>
            </a:pPr>
            <a:r>
              <a:rPr lang="lv-LV" sz="2800" dirty="0">
                <a:solidFill>
                  <a:srgbClr val="000048"/>
                </a:solidFill>
                <a:latin typeface="Aptos Black" panose="020B0004020202020204" pitchFamily="34" charset="0"/>
              </a:rPr>
              <a:t>Saprast zināšanas līmeni</a:t>
            </a:r>
          </a:p>
          <a:p>
            <a:pPr marL="457200" indent="-457200">
              <a:lnSpc>
                <a:spcPct val="150%"/>
              </a:lnSpc>
              <a:buFont typeface="Wingdings" panose="05000000000000000000" pitchFamily="2" charset="2"/>
              <a:buChar char="§"/>
            </a:pPr>
            <a:r>
              <a:rPr lang="lv-LV" sz="2800" dirty="0">
                <a:solidFill>
                  <a:srgbClr val="000048"/>
                </a:solidFill>
                <a:latin typeface="Aptos Black" panose="020B0004020202020204" pitchFamily="34" charset="0"/>
              </a:rPr>
              <a:t>Iegūt pieredzi strādāt komandā</a:t>
            </a:r>
          </a:p>
        </p:txBody>
      </p:sp>
    </p:spTree>
    <p:extLst>
      <p:ext uri="{BB962C8B-B14F-4D97-AF65-F5344CB8AC3E}">
        <p14:creationId xmlns:p14="http://schemas.microsoft.com/office/powerpoint/2010/main" val="4273377050"/>
      </p:ext>
    </p:extLst>
  </p:cSld>
  <p:clrMapOvr>
    <a:masterClrMapping/>
  </p:clrMapOvr>
</p:sld>
</file>

<file path=ppt/slides/slide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38C88-387C-0153-CC92-A9C23E0F7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0EC8E7-1E76-3D96-6B8C-B0442DC6DE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FB"/>
          </a:solidFill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v-LV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8678128-8C4F-BE2F-ADE4-3CBBC2AB8CF5}"/>
              </a:ext>
            </a:extLst>
          </p:cNvPr>
          <p:cNvSpPr txBox="1">
            <a:spLocks/>
          </p:cNvSpPr>
          <p:nvPr/>
        </p:nvSpPr>
        <p:spPr>
          <a:xfrm>
            <a:off x="939608" y="-119147"/>
            <a:ext cx="75299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%"/>
              </a:lnSpc>
              <a:spcBef>
                <a:spcPct val="0%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lv-LV" sz="3600" dirty="0">
                <a:latin typeface="Aptos Black" panose="020F0502020204030204" pitchFamily="34" charset="0"/>
                <a:ea typeface="+mn-ea"/>
                <a:cs typeface="+mn-cs"/>
              </a:rPr>
              <a:t>Pieredze strādāt komandā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16082A-EA15-0337-697B-A8E4D5FD793C}"/>
              </a:ext>
            </a:extLst>
          </p:cNvPr>
          <p:cNvSpPr txBox="1"/>
          <p:nvPr/>
        </p:nvSpPr>
        <p:spPr>
          <a:xfrm>
            <a:off x="7359307" y="2054226"/>
            <a:ext cx="4302812" cy="2064416"/>
          </a:xfrm>
          <a:prstGeom prst="roundRect">
            <a:avLst>
              <a:gd name="adj" fmla="val 8308"/>
            </a:avLst>
          </a:prstGeom>
          <a:noFill/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%"/>
              </a:lnSpc>
              <a:buSzPct val="120%"/>
              <a:buFont typeface="Arial" panose="020B0604020202020204" pitchFamily="34" charset="0"/>
              <a:buChar char="•"/>
            </a:pPr>
            <a:r>
              <a:rPr lang="lv-LV" sz="2800" dirty="0">
                <a:solidFill>
                  <a:srgbClr val="000048"/>
                </a:solidFill>
                <a:latin typeface="Aptos Black" panose="020B0004020202020204" pitchFamily="34" charset="0"/>
              </a:rPr>
              <a:t>Jautāt jautājumus</a:t>
            </a:r>
          </a:p>
          <a:p>
            <a:pPr marL="457200" indent="-457200">
              <a:lnSpc>
                <a:spcPct val="150%"/>
              </a:lnSpc>
              <a:buSzPct val="120%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48"/>
                </a:solidFill>
                <a:latin typeface="Aptos Black" panose="020B0004020202020204" pitchFamily="34" charset="0"/>
              </a:rPr>
              <a:t>“</a:t>
            </a:r>
            <a:r>
              <a:rPr lang="lv-LV" sz="2800" dirty="0" err="1">
                <a:solidFill>
                  <a:srgbClr val="000048"/>
                </a:solidFill>
                <a:latin typeface="Aptos Black" panose="020B0004020202020204" pitchFamily="34" charset="0"/>
              </a:rPr>
              <a:t>Role</a:t>
            </a:r>
            <a:r>
              <a:rPr lang="lv-LV" sz="2800" dirty="0">
                <a:solidFill>
                  <a:srgbClr val="000048"/>
                </a:solidFill>
                <a:latin typeface="Aptos Black" panose="020B0004020202020204" pitchFamily="34" charset="0"/>
              </a:rPr>
              <a:t> </a:t>
            </a:r>
            <a:r>
              <a:rPr lang="lv-LV" sz="2800" dirty="0" err="1">
                <a:solidFill>
                  <a:srgbClr val="000048"/>
                </a:solidFill>
                <a:latin typeface="Aptos Black" panose="020B0004020202020204" pitchFamily="34" charset="0"/>
              </a:rPr>
              <a:t>Play</a:t>
            </a:r>
            <a:r>
              <a:rPr lang="en-US" sz="2800" dirty="0">
                <a:solidFill>
                  <a:srgbClr val="000048"/>
                </a:solidFill>
                <a:latin typeface="Aptos Black" panose="020B0004020202020204" pitchFamily="34" charset="0"/>
              </a:rPr>
              <a:t>”</a:t>
            </a:r>
          </a:p>
          <a:p>
            <a:pPr marL="457200" indent="-457200">
              <a:lnSpc>
                <a:spcPct val="150%"/>
              </a:lnSpc>
              <a:buSzPct val="120%"/>
              <a:buFont typeface="Arial" panose="020B0604020202020204" pitchFamily="34" charset="0"/>
              <a:buChar char="•"/>
            </a:pPr>
            <a:r>
              <a:rPr lang="lv-LV" sz="2800" dirty="0">
                <a:solidFill>
                  <a:srgbClr val="000048"/>
                </a:solidFill>
                <a:latin typeface="Aptos Black" panose="020B0004020202020204" pitchFamily="34" charset="0"/>
              </a:rPr>
              <a:t>Ofisa</a:t>
            </a:r>
            <a:r>
              <a:rPr lang="en-US" sz="2800" dirty="0">
                <a:solidFill>
                  <a:srgbClr val="000048"/>
                </a:solidFill>
                <a:latin typeface="Aptos Black" panose="020B0004020202020204" pitchFamily="34" charset="0"/>
              </a:rPr>
              <a:t> </a:t>
            </a:r>
            <a:r>
              <a:rPr lang="lv-LV" sz="2800" dirty="0">
                <a:solidFill>
                  <a:srgbClr val="000048"/>
                </a:solidFill>
                <a:latin typeface="Aptos Black" panose="020B0004020202020204" pitchFamily="34" charset="0"/>
              </a:rPr>
              <a:t>kultūra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4F8E6B-40DA-C17F-DFFF-915134069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9835"/>
            <a:ext cx="7359307" cy="4143290"/>
          </a:xfrm>
          <a:prstGeom prst="rect">
            <a:avLst/>
          </a:prstGeom>
          <a:effectLst>
            <a:softEdge rad="152400"/>
          </a:effectLst>
        </p:spPr>
      </p:pic>
    </p:spTree>
    <p:extLst>
      <p:ext uri="{BB962C8B-B14F-4D97-AF65-F5344CB8AC3E}">
        <p14:creationId xmlns:p14="http://schemas.microsoft.com/office/powerpoint/2010/main" val="1383223282"/>
      </p:ext>
    </p:extLst>
  </p:cSld>
  <p:clrMapOvr>
    <a:masterClrMapping/>
  </p:clrMapOvr>
</p:sld>
</file>

<file path=ppt/slides/slide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173485-9CD6-2770-852B-A806A45070D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BFB"/>
          </a:solidFill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v-LV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14C7D6-0BC2-0954-C302-D0131E1F6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36" y="-175708"/>
            <a:ext cx="3943475" cy="1325563"/>
          </a:xfrm>
        </p:spPr>
        <p:txBody>
          <a:bodyPr/>
          <a:lstStyle/>
          <a:p>
            <a:r>
              <a:rPr lang="lv-LV" sz="3600" dirty="0" err="1">
                <a:latin typeface="Aptos Black" panose="020F0502020204030204" pitchFamily="34" charset="0"/>
                <a:ea typeface="+mn-ea"/>
                <a:cs typeface="+mn-cs"/>
              </a:rPr>
              <a:t>React</a:t>
            </a:r>
            <a:r>
              <a:rPr lang="lv-LV" sz="3600" dirty="0">
                <a:latin typeface="Aptos Black" panose="020F0502020204030204" pitchFamily="34" charset="0"/>
                <a:ea typeface="+mn-ea"/>
                <a:cs typeface="+mn-cs"/>
              </a:rPr>
              <a:t> apgūšana</a:t>
            </a:r>
          </a:p>
        </p:txBody>
      </p:sp>
      <p:pic>
        <p:nvPicPr>
          <p:cNvPr id="5" name="Picture 4" descr="A blue and black symbol&#10;&#10;Description automatically generated">
            <a:extLst>
              <a:ext uri="{FF2B5EF4-FFF2-40B4-BE49-F238E27FC236}">
                <a16:creationId xmlns:a16="http://schemas.microsoft.com/office/drawing/2014/main" id="{3CE69AB1-0CA7-B6D4-FD97-6DE35DEAE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2964" y="162524"/>
            <a:ext cx="746463" cy="649098"/>
          </a:xfrm>
          <a:prstGeom prst="rect">
            <a:avLst/>
          </a:prstGeom>
        </p:spPr>
      </p:pic>
      <p:pic>
        <p:nvPicPr>
          <p:cNvPr id="7" name="Picture 6" descr="A group of people looking at a atom symbol&#10;&#10;Description automatically generated">
            <a:extLst>
              <a:ext uri="{FF2B5EF4-FFF2-40B4-BE49-F238E27FC236}">
                <a16:creationId xmlns:a16="http://schemas.microsoft.com/office/drawing/2014/main" id="{A497B152-06CF-B165-9C20-1FB54226A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67710" y="987330"/>
            <a:ext cx="10215418" cy="5107709"/>
          </a:xfrm>
          <a:prstGeom prst="rect">
            <a:avLst/>
          </a:prstGeom>
          <a:effectLst>
            <a:softEdge rad="5080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97CFFE-05D0-9578-6C73-FBA442E662CD}"/>
              </a:ext>
            </a:extLst>
          </p:cNvPr>
          <p:cNvSpPr txBox="1"/>
          <p:nvPr/>
        </p:nvSpPr>
        <p:spPr>
          <a:xfrm>
            <a:off x="174920" y="2396792"/>
            <a:ext cx="4302812" cy="2064416"/>
          </a:xfrm>
          <a:prstGeom prst="roundRect">
            <a:avLst>
              <a:gd name="adj" fmla="val 8308"/>
            </a:avLst>
          </a:prstGeom>
          <a:solidFill>
            <a:srgbClr val="FBF7F5">
              <a:alpha val="60%"/>
            </a:srgbClr>
          </a:solidFill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%"/>
              </a:lnSpc>
              <a:buFont typeface="Wingdings" panose="05000000000000000000" pitchFamily="2" charset="2"/>
              <a:buChar char="§"/>
            </a:pPr>
            <a:r>
              <a:rPr lang="lv-LV" sz="2800" dirty="0">
                <a:solidFill>
                  <a:srgbClr val="000048"/>
                </a:solidFill>
                <a:latin typeface="Aptos Black" panose="020B0004020202020204" pitchFamily="34" charset="0"/>
              </a:rPr>
              <a:t>Lasīt dokumentāciju</a:t>
            </a:r>
          </a:p>
          <a:p>
            <a:pPr marL="457200" indent="-457200">
              <a:lnSpc>
                <a:spcPct val="150%"/>
              </a:lnSpc>
              <a:buFont typeface="Wingdings" panose="05000000000000000000" pitchFamily="2" charset="2"/>
              <a:buChar char="§"/>
            </a:pPr>
            <a:r>
              <a:rPr lang="lv-LV" sz="2800" dirty="0">
                <a:solidFill>
                  <a:srgbClr val="000048"/>
                </a:solidFill>
                <a:latin typeface="Aptos Black" panose="020B0004020202020204" pitchFamily="34" charset="0"/>
              </a:rPr>
              <a:t>Eksperimentēt</a:t>
            </a:r>
          </a:p>
          <a:p>
            <a:pPr marL="457200" indent="-457200">
              <a:lnSpc>
                <a:spcPct val="150%"/>
              </a:lnSpc>
              <a:buFont typeface="Wingdings" panose="05000000000000000000" pitchFamily="2" charset="2"/>
              <a:buChar char="§"/>
            </a:pPr>
            <a:r>
              <a:rPr lang="lv-LV" sz="2800" dirty="0">
                <a:solidFill>
                  <a:srgbClr val="000048"/>
                </a:solidFill>
                <a:latin typeface="Aptos Black" panose="020B0004020202020204" pitchFamily="34" charset="0"/>
              </a:rPr>
              <a:t>Prasīt palīdzību</a:t>
            </a:r>
          </a:p>
        </p:txBody>
      </p:sp>
    </p:spTree>
    <p:extLst>
      <p:ext uri="{BB962C8B-B14F-4D97-AF65-F5344CB8AC3E}">
        <p14:creationId xmlns:p14="http://schemas.microsoft.com/office/powerpoint/2010/main" val="3040777275"/>
      </p:ext>
    </p:extLst>
  </p:cSld>
  <p:clrMapOvr>
    <a:masterClrMapping/>
  </p:clrMapOvr>
</p:sld>
</file>

<file path=ppt/slides/slide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9C7EC-50F4-24DC-7736-E58E0C097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B7C3F0-89B0-8D64-3A72-079BC8235F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515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v-LV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4434CBD-CDB2-B11D-3525-8A68BE3E4A7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440680" cy="1160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%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%"/>
              </a:lnSpc>
              <a:buFont typeface="Arial" panose="020B0604020202020204" pitchFamily="34" charset="0"/>
              <a:buNone/>
            </a:pPr>
            <a:r>
              <a:rPr lang="lv-LV" sz="3600" dirty="0">
                <a:solidFill>
                  <a:schemeClr val="bg1">
                    <a:lumMod val="85%"/>
                  </a:schemeClr>
                </a:solidFill>
                <a:latin typeface="Aptos Black" panose="020F0502020204030204" pitchFamily="34" charset="0"/>
              </a:rPr>
              <a:t>Caljan kompānija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lv-LV" dirty="0"/>
          </a:p>
        </p:txBody>
      </p:sp>
      <p:pic>
        <p:nvPicPr>
          <p:cNvPr id="6" name="Picture 5" descr="A sign in front of a building&#10;&#10;Description automatically generated">
            <a:extLst>
              <a:ext uri="{FF2B5EF4-FFF2-40B4-BE49-F238E27FC236}">
                <a16:creationId xmlns:a16="http://schemas.microsoft.com/office/drawing/2014/main" id="{2656BECE-2F8D-83CB-8632-C777C5B7F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7294" y="1525493"/>
            <a:ext cx="6515268" cy="4340797"/>
          </a:xfrm>
          <a:prstGeom prst="rect">
            <a:avLst/>
          </a:prstGeom>
          <a:effectLst>
            <a:softEdge rad="5080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820FA2-3FB2-1DC4-8493-A2A31D9907CE}"/>
              </a:ext>
            </a:extLst>
          </p:cNvPr>
          <p:cNvSpPr txBox="1"/>
          <p:nvPr/>
        </p:nvSpPr>
        <p:spPr>
          <a:xfrm>
            <a:off x="6181344" y="1525493"/>
            <a:ext cx="5532120" cy="3750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lv-LV"/>
            </a:defPPr>
            <a:lvl1pPr indent="0">
              <a:lnSpc>
                <a:spcPct val="90%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>
                <a:solidFill>
                  <a:schemeClr val="bg1">
                    <a:lumMod val="85%"/>
                  </a:schemeClr>
                </a:solidFill>
                <a:latin typeface="Aptos Black" panose="020F0502020204030204" pitchFamily="34" charset="0"/>
              </a:defRPr>
            </a:lvl1pPr>
            <a:lvl2pPr marL="6858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indent="361950">
              <a:buFont typeface="Arial" panose="020B0604020202020204" pitchFamily="34" charset="0"/>
              <a:buChar char="•"/>
            </a:pPr>
            <a:r>
              <a:rPr lang="lv-LV" b="1" dirty="0">
                <a:latin typeface="Aptos Display" panose="020B0004020202020204" pitchFamily="34" charset="0"/>
              </a:rPr>
              <a:t>Caljan ir konveijeru un iepakojumu kompānija kura auksti vērtē drošību un efektivitāti.</a:t>
            </a:r>
          </a:p>
          <a:p>
            <a:pPr indent="361950">
              <a:buFont typeface="Arial" panose="020B0604020202020204" pitchFamily="34" charset="0"/>
              <a:buChar char="•"/>
            </a:pPr>
            <a:endParaRPr lang="lv-LV" b="1" dirty="0">
              <a:latin typeface="Aptos Display" panose="020B0004020202020204" pitchFamily="34" charset="0"/>
            </a:endParaRPr>
          </a:p>
          <a:p>
            <a:pPr indent="361950">
              <a:buFont typeface="Arial" panose="020B0604020202020204" pitchFamily="34" charset="0"/>
              <a:buChar char="•"/>
            </a:pPr>
            <a:r>
              <a:rPr lang="lv-LV" b="1" dirty="0">
                <a:latin typeface="Aptos Display" panose="020B0004020202020204" pitchFamily="34" charset="0"/>
              </a:rPr>
              <a:t>Datoru un programmēšanas sektors Latvijā ir domāts, lai izveidotu instrumentus kompānijas iekšienē un uzturēt citu darbinieku ierīces.</a:t>
            </a:r>
          </a:p>
        </p:txBody>
      </p:sp>
    </p:spTree>
    <p:extLst>
      <p:ext uri="{BB962C8B-B14F-4D97-AF65-F5344CB8AC3E}">
        <p14:creationId xmlns:p14="http://schemas.microsoft.com/office/powerpoint/2010/main" val="3949971252"/>
      </p:ext>
    </p:extLst>
  </p:cSld>
  <p:clrMapOvr>
    <a:masterClrMapping/>
  </p:clrMapOvr>
</p:sld>
</file>

<file path=ppt/slides/slide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9C7EC-50F4-24DC-7736-E58E0C097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1ECCA-5359-4212-2A33-0E3398A8B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B7C3F0-89B0-8D64-3A72-079BC8235F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515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v-LV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AF5FB6B-9B94-1373-93FE-341F66904143}"/>
              </a:ext>
            </a:extLst>
          </p:cNvPr>
          <p:cNvSpPr/>
          <p:nvPr/>
        </p:nvSpPr>
        <p:spPr>
          <a:xfrm>
            <a:off x="6069001" y="883444"/>
            <a:ext cx="53999" cy="5091112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%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v-LV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C93535E-63F5-7FBD-6404-0E7202BBC716}"/>
              </a:ext>
            </a:extLst>
          </p:cNvPr>
          <p:cNvSpPr/>
          <p:nvPr/>
        </p:nvSpPr>
        <p:spPr>
          <a:xfrm>
            <a:off x="5010727" y="6000101"/>
            <a:ext cx="2170546" cy="798945"/>
          </a:xfrm>
          <a:prstGeom prst="roundRect">
            <a:avLst>
              <a:gd name="adj" fmla="val 50000"/>
            </a:avLst>
          </a:prstGeom>
          <a:solidFill>
            <a:schemeClr val="bg1">
              <a:lumMod val="85%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v-LV" sz="2200" dirty="0">
                <a:solidFill>
                  <a:schemeClr val="accent6">
                    <a:lumMod val="50%"/>
                  </a:schemeClr>
                </a:solidFill>
                <a:latin typeface="Aptos Black" panose="020B0004020202020204" pitchFamily="34" charset="0"/>
              </a:rPr>
              <a:t>Gala</a:t>
            </a:r>
            <a:r>
              <a:rPr lang="lv-LV" dirty="0">
                <a:solidFill>
                  <a:schemeClr val="accent6">
                    <a:lumMod val="50%"/>
                  </a:schemeClr>
                </a:solidFill>
              </a:rPr>
              <a:t> </a:t>
            </a:r>
            <a:r>
              <a:rPr lang="lv-LV" sz="2200" dirty="0" err="1">
                <a:solidFill>
                  <a:schemeClr val="accent6">
                    <a:lumMod val="50%"/>
                  </a:schemeClr>
                </a:solidFill>
                <a:latin typeface="Aptos Black" panose="020B0004020202020204" pitchFamily="34" charset="0"/>
              </a:rPr>
              <a:t>demo</a:t>
            </a:r>
            <a:endParaRPr lang="lv-LV" sz="2200" dirty="0">
              <a:solidFill>
                <a:schemeClr val="accent6">
                  <a:lumMod val="50%"/>
                </a:schemeClr>
              </a:solidFill>
              <a:latin typeface="Aptos Black" panose="020B0004020202020204" pitchFamily="34" charset="0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7735204-7F67-AB40-8F7B-0B750343BB21}"/>
              </a:ext>
            </a:extLst>
          </p:cNvPr>
          <p:cNvCxnSpPr>
            <a:cxnSpLocks/>
            <a:stCxn id="52" idx="6"/>
            <a:endCxn id="17" idx="2"/>
          </p:cNvCxnSpPr>
          <p:nvPr/>
        </p:nvCxnSpPr>
        <p:spPr>
          <a:xfrm>
            <a:off x="6186728" y="1147515"/>
            <a:ext cx="1455922" cy="138010"/>
          </a:xfrm>
          <a:prstGeom prst="bentConnector3">
            <a:avLst/>
          </a:prstGeom>
          <a:ln w="50800">
            <a:solidFill>
              <a:srgbClr val="38FF5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EDE7FB-290B-E0AC-0125-A1CC1DC70903}"/>
              </a:ext>
            </a:extLst>
          </p:cNvPr>
          <p:cNvSpPr txBox="1"/>
          <p:nvPr/>
        </p:nvSpPr>
        <p:spPr>
          <a:xfrm>
            <a:off x="7882500" y="1071802"/>
            <a:ext cx="2724150" cy="454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%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>
                <a:solidFill>
                  <a:schemeClr val="bg1">
                    <a:lumMod val="85%"/>
                  </a:schemeClr>
                </a:solidFill>
                <a:latin typeface="Aptos Black" panose="020F0502020204030204" pitchFamily="34" charset="0"/>
              </a:defRPr>
            </a:lvl1pPr>
            <a:lvl2pPr marL="6858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lv-LV" dirty="0"/>
              <a:t>3D modelēšana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5148AF0-C890-CCAC-B40A-0D69C2F5BC24}"/>
              </a:ext>
            </a:extLst>
          </p:cNvPr>
          <p:cNvSpPr/>
          <p:nvPr/>
        </p:nvSpPr>
        <p:spPr>
          <a:xfrm>
            <a:off x="7642650" y="1159525"/>
            <a:ext cx="252000" cy="252000"/>
          </a:xfrm>
          <a:prstGeom prst="ellipse">
            <a:avLst/>
          </a:prstGeom>
          <a:solidFill>
            <a:srgbClr val="595959"/>
          </a:solidFill>
          <a:ln w="38100">
            <a:solidFill>
              <a:srgbClr val="38FF57"/>
            </a:solidFill>
          </a:ln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v-LV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CEBFD5ED-F490-1060-9F04-261D7D1B6865}"/>
              </a:ext>
            </a:extLst>
          </p:cNvPr>
          <p:cNvCxnSpPr>
            <a:cxnSpLocks/>
            <a:stCxn id="53" idx="2"/>
            <a:endCxn id="22" idx="6"/>
          </p:cNvCxnSpPr>
          <p:nvPr/>
        </p:nvCxnSpPr>
        <p:spPr>
          <a:xfrm rot="10800000">
            <a:off x="4204456" y="2302725"/>
            <a:ext cx="1802273" cy="114604"/>
          </a:xfrm>
          <a:prstGeom prst="bentConnector3">
            <a:avLst>
              <a:gd name="adj1" fmla="val 50000"/>
            </a:avLst>
          </a:prstGeom>
          <a:ln w="50800">
            <a:solidFill>
              <a:srgbClr val="38FF5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04FC00F-BF8E-BD01-F2FC-881690CA6E31}"/>
              </a:ext>
            </a:extLst>
          </p:cNvPr>
          <p:cNvSpPr txBox="1"/>
          <p:nvPr/>
        </p:nvSpPr>
        <p:spPr>
          <a:xfrm>
            <a:off x="316019" y="2064925"/>
            <a:ext cx="4036533" cy="477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%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>
                <a:solidFill>
                  <a:schemeClr val="bg1">
                    <a:lumMod val="85%"/>
                  </a:schemeClr>
                </a:solidFill>
                <a:latin typeface="Aptos Black" panose="020F0502020204030204" pitchFamily="34" charset="0"/>
              </a:defRPr>
            </a:lvl1pPr>
            <a:lvl2pPr marL="6858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lv-LV" dirty="0"/>
              <a:t>Unity skatuves izveide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E5B2635-6F32-B076-C0F7-A35D478F1250}"/>
              </a:ext>
            </a:extLst>
          </p:cNvPr>
          <p:cNvSpPr/>
          <p:nvPr/>
        </p:nvSpPr>
        <p:spPr>
          <a:xfrm>
            <a:off x="3952455" y="2176725"/>
            <a:ext cx="252000" cy="252000"/>
          </a:xfrm>
          <a:prstGeom prst="ellipse">
            <a:avLst/>
          </a:prstGeom>
          <a:solidFill>
            <a:srgbClr val="595959"/>
          </a:solidFill>
          <a:ln w="38100">
            <a:solidFill>
              <a:srgbClr val="38FF57"/>
            </a:solidFill>
          </a:ln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v-LV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4434CBD-CDB2-B11D-3525-8A68BE3E4A7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440680" cy="1160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%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%"/>
              </a:lnSpc>
              <a:buFont typeface="Arial" panose="020B0604020202020204" pitchFamily="34" charset="0"/>
              <a:buNone/>
            </a:pPr>
            <a:r>
              <a:rPr lang="lv-LV" sz="3600" dirty="0">
                <a:solidFill>
                  <a:schemeClr val="bg1">
                    <a:lumMod val="85%"/>
                  </a:schemeClr>
                </a:solidFill>
                <a:latin typeface="Aptos Black" panose="020F0502020204030204" pitchFamily="34" charset="0"/>
              </a:rPr>
              <a:t>Projekta plāns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lv-LV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2F1CDE4-4FF5-A126-2A0C-F8A7A5C9FF0E}"/>
              </a:ext>
            </a:extLst>
          </p:cNvPr>
          <p:cNvSpPr/>
          <p:nvPr/>
        </p:nvSpPr>
        <p:spPr>
          <a:xfrm>
            <a:off x="5010727" y="58954"/>
            <a:ext cx="2170546" cy="798945"/>
          </a:xfrm>
          <a:prstGeom prst="roundRect">
            <a:avLst>
              <a:gd name="adj" fmla="val 47664"/>
            </a:avLst>
          </a:prstGeom>
          <a:solidFill>
            <a:schemeClr val="bg1">
              <a:lumMod val="85%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v-LV" sz="2200" dirty="0">
                <a:solidFill>
                  <a:srgbClr val="4C0808"/>
                </a:solidFill>
                <a:latin typeface="Aptos Black" panose="020B0004020202020204" pitchFamily="34" charset="0"/>
              </a:rPr>
              <a:t>Sākums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D3D4EEC-E003-25E4-532A-7A0DA38A21AB}"/>
              </a:ext>
            </a:extLst>
          </p:cNvPr>
          <p:cNvCxnSpPr>
            <a:cxnSpLocks/>
            <a:stCxn id="54" idx="6"/>
            <a:endCxn id="34" idx="2"/>
          </p:cNvCxnSpPr>
          <p:nvPr/>
        </p:nvCxnSpPr>
        <p:spPr>
          <a:xfrm>
            <a:off x="6186973" y="2912342"/>
            <a:ext cx="1440456" cy="349603"/>
          </a:xfrm>
          <a:prstGeom prst="bentConnector3">
            <a:avLst/>
          </a:prstGeom>
          <a:ln w="50800">
            <a:solidFill>
              <a:srgbClr val="38FF5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2F47CC4-D361-37E7-6B64-AEA502102E87}"/>
              </a:ext>
            </a:extLst>
          </p:cNvPr>
          <p:cNvSpPr txBox="1"/>
          <p:nvPr/>
        </p:nvSpPr>
        <p:spPr>
          <a:xfrm>
            <a:off x="7867278" y="3048222"/>
            <a:ext cx="4090157" cy="454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%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>
                <a:solidFill>
                  <a:schemeClr val="bg1">
                    <a:lumMod val="85%"/>
                  </a:schemeClr>
                </a:solidFill>
                <a:latin typeface="Aptos Black" panose="020F0502020204030204" pitchFamily="34" charset="0"/>
              </a:defRPr>
            </a:lvl1pPr>
            <a:lvl2pPr marL="6858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lv-LV" dirty="0"/>
              <a:t>VR un MR sagatavošana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2554FBD-0F75-25C7-1A0A-2EAF2ACB3642}"/>
              </a:ext>
            </a:extLst>
          </p:cNvPr>
          <p:cNvSpPr/>
          <p:nvPr/>
        </p:nvSpPr>
        <p:spPr>
          <a:xfrm>
            <a:off x="7627429" y="3135945"/>
            <a:ext cx="252000" cy="252000"/>
          </a:xfrm>
          <a:prstGeom prst="ellipse">
            <a:avLst/>
          </a:prstGeom>
          <a:solidFill>
            <a:srgbClr val="595959"/>
          </a:solidFill>
          <a:ln w="38100">
            <a:solidFill>
              <a:srgbClr val="38FF57"/>
            </a:solidFill>
          </a:ln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v-LV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290ACD-DBD1-7F3B-6ACB-F5C5F3585ABC}"/>
              </a:ext>
            </a:extLst>
          </p:cNvPr>
          <p:cNvSpPr txBox="1"/>
          <p:nvPr/>
        </p:nvSpPr>
        <p:spPr>
          <a:xfrm>
            <a:off x="1300933" y="4075472"/>
            <a:ext cx="2777522" cy="454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%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>
                <a:solidFill>
                  <a:schemeClr val="bg1">
                    <a:lumMod val="85%"/>
                  </a:schemeClr>
                </a:solidFill>
                <a:latin typeface="Aptos Black" panose="020F0502020204030204" pitchFamily="34" charset="0"/>
              </a:defRPr>
            </a:lvl1pPr>
            <a:lvl2pPr marL="6858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lv-LV" dirty="0"/>
              <a:t>Salikt visu kopā 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95F934D6-E3F0-D8EE-8888-0B11E505E65E}"/>
              </a:ext>
            </a:extLst>
          </p:cNvPr>
          <p:cNvCxnSpPr>
            <a:cxnSpLocks/>
            <a:endCxn id="40" idx="6"/>
          </p:cNvCxnSpPr>
          <p:nvPr/>
        </p:nvCxnSpPr>
        <p:spPr>
          <a:xfrm rot="10800000" flipV="1">
            <a:off x="4245711" y="4302842"/>
            <a:ext cx="1823291" cy="1"/>
          </a:xfrm>
          <a:prstGeom prst="bentConnector3">
            <a:avLst>
              <a:gd name="adj1" fmla="val 50000"/>
            </a:avLst>
          </a:prstGeom>
          <a:ln w="50800">
            <a:solidFill>
              <a:srgbClr val="38FF5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D578851E-7092-FC92-FCF7-B297C80A3C38}"/>
              </a:ext>
            </a:extLst>
          </p:cNvPr>
          <p:cNvSpPr/>
          <p:nvPr/>
        </p:nvSpPr>
        <p:spPr>
          <a:xfrm>
            <a:off x="3993710" y="4176844"/>
            <a:ext cx="252000" cy="252000"/>
          </a:xfrm>
          <a:prstGeom prst="ellipse">
            <a:avLst/>
          </a:prstGeom>
          <a:solidFill>
            <a:srgbClr val="595959"/>
          </a:solidFill>
          <a:ln w="38100">
            <a:solidFill>
              <a:srgbClr val="38FF57"/>
            </a:solidFill>
          </a:ln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v-LV"/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12249EA5-ADE0-D9B3-1B00-AB6740C0D09A}"/>
              </a:ext>
            </a:extLst>
          </p:cNvPr>
          <p:cNvCxnSpPr>
            <a:cxnSpLocks/>
            <a:stCxn id="56" idx="6"/>
            <a:endCxn id="48" idx="2"/>
          </p:cNvCxnSpPr>
          <p:nvPr/>
        </p:nvCxnSpPr>
        <p:spPr>
          <a:xfrm>
            <a:off x="6186728" y="4969313"/>
            <a:ext cx="1440701" cy="189836"/>
          </a:xfrm>
          <a:prstGeom prst="bentConnector3">
            <a:avLst/>
          </a:prstGeom>
          <a:ln w="50800">
            <a:solidFill>
              <a:srgbClr val="38FF5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79F3AC7-DECE-43BE-53DF-8E75C2CECA74}"/>
              </a:ext>
            </a:extLst>
          </p:cNvPr>
          <p:cNvSpPr txBox="1"/>
          <p:nvPr/>
        </p:nvSpPr>
        <p:spPr>
          <a:xfrm>
            <a:off x="7867278" y="4945426"/>
            <a:ext cx="4090157" cy="454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%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>
                <a:solidFill>
                  <a:schemeClr val="bg1">
                    <a:lumMod val="85%"/>
                  </a:schemeClr>
                </a:solidFill>
                <a:latin typeface="Aptos Black" panose="020F0502020204030204" pitchFamily="34" charset="0"/>
              </a:defRPr>
            </a:lvl1pPr>
            <a:lvl2pPr marL="6858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lv-LV" dirty="0"/>
              <a:t>Atkļūdošana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C22441F-A5D0-9EE2-0038-E5AFCDAAB4CF}"/>
              </a:ext>
            </a:extLst>
          </p:cNvPr>
          <p:cNvSpPr/>
          <p:nvPr/>
        </p:nvSpPr>
        <p:spPr>
          <a:xfrm>
            <a:off x="7627429" y="5033149"/>
            <a:ext cx="252000" cy="252000"/>
          </a:xfrm>
          <a:prstGeom prst="ellipse">
            <a:avLst/>
          </a:prstGeom>
          <a:solidFill>
            <a:srgbClr val="595959"/>
          </a:solidFill>
          <a:ln w="38100">
            <a:solidFill>
              <a:srgbClr val="38FF57"/>
            </a:solidFill>
          </a:ln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v-LV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8A62532-17BC-C115-A39A-3C9AB0732675}"/>
              </a:ext>
            </a:extLst>
          </p:cNvPr>
          <p:cNvSpPr/>
          <p:nvPr/>
        </p:nvSpPr>
        <p:spPr>
          <a:xfrm>
            <a:off x="6006728" y="1057515"/>
            <a:ext cx="180000" cy="1800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v-LV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1FB333A-EF25-F876-3080-187CD9AD3F8E}"/>
              </a:ext>
            </a:extLst>
          </p:cNvPr>
          <p:cNvSpPr/>
          <p:nvPr/>
        </p:nvSpPr>
        <p:spPr>
          <a:xfrm>
            <a:off x="6006728" y="2327329"/>
            <a:ext cx="180000" cy="1800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v-LV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B0B2961-9168-CEFB-7A40-34A6E73EFFB0}"/>
              </a:ext>
            </a:extLst>
          </p:cNvPr>
          <p:cNvSpPr/>
          <p:nvPr/>
        </p:nvSpPr>
        <p:spPr>
          <a:xfrm>
            <a:off x="6006973" y="2822342"/>
            <a:ext cx="180000" cy="1800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v-LV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3972D02-FBC0-3CE9-D748-77FBEF3BF93A}"/>
              </a:ext>
            </a:extLst>
          </p:cNvPr>
          <p:cNvSpPr/>
          <p:nvPr/>
        </p:nvSpPr>
        <p:spPr>
          <a:xfrm>
            <a:off x="6024722" y="4212842"/>
            <a:ext cx="180000" cy="1800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v-LV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03662C8-AC8C-6DD7-697E-ABCE8FDA8BF2}"/>
              </a:ext>
            </a:extLst>
          </p:cNvPr>
          <p:cNvSpPr/>
          <p:nvPr/>
        </p:nvSpPr>
        <p:spPr>
          <a:xfrm>
            <a:off x="6006728" y="4879313"/>
            <a:ext cx="180000" cy="1800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745719703"/>
      </p:ext>
    </p:extLst>
  </p:cSld>
  <p:clrMapOvr>
    <a:masterClrMapping/>
  </p:clrMapOvr>
</p:sld>
</file>

<file path=ppt/slides/slide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97602-896C-447C-ECA6-92DB122F4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Caljan 3D modeļu veidošana</a:t>
            </a:r>
          </a:p>
        </p:txBody>
      </p:sp>
      <p:pic>
        <p:nvPicPr>
          <p:cNvPr id="5" name="Picture 4" descr="A group of shoes with green and grey colors&#10;&#10;Description automatically generated">
            <a:extLst>
              <a:ext uri="{FF2B5EF4-FFF2-40B4-BE49-F238E27FC236}">
                <a16:creationId xmlns:a16="http://schemas.microsoft.com/office/drawing/2014/main" id="{EAB49695-C3B1-17FC-7BDE-1D14C0BAB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8A22B-35DD-7724-77F5-2333004A9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721737"/>
            <a:ext cx="3941064" cy="606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lv-LV" sz="2600" dirty="0">
                <a:solidFill>
                  <a:schemeClr val="bg1">
                    <a:lumMod val="85%"/>
                  </a:schemeClr>
                </a:solidFill>
                <a:latin typeface="Aptos Black" panose="020F0502020204030204" pitchFamily="34" charset="0"/>
              </a:rPr>
              <a:t>Modeļa apgriešana</a:t>
            </a:r>
          </a:p>
          <a:p>
            <a:pPr marL="0" indent="0">
              <a:buNone/>
            </a:pPr>
            <a:endParaRPr lang="lv-LV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1DD45A-7825-9330-544E-BEC5450DADB3}"/>
              </a:ext>
            </a:extLst>
          </p:cNvPr>
          <p:cNvSpPr txBox="1">
            <a:spLocks/>
          </p:cNvSpPr>
          <p:nvPr/>
        </p:nvSpPr>
        <p:spPr>
          <a:xfrm>
            <a:off x="0" y="3971004"/>
            <a:ext cx="4041648" cy="606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%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lv-LV" sz="2600" dirty="0">
                <a:solidFill>
                  <a:schemeClr val="bg1">
                    <a:lumMod val="85%"/>
                  </a:schemeClr>
                </a:solidFill>
                <a:latin typeface="Aptos Black" panose="020F0502020204030204" pitchFamily="34" charset="0"/>
              </a:rPr>
              <a:t>Modeļa optimizācija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lv-LV" sz="16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7D1872-48FE-720E-0E3D-7BF21F09BC46}"/>
              </a:ext>
            </a:extLst>
          </p:cNvPr>
          <p:cNvSpPr txBox="1">
            <a:spLocks/>
          </p:cNvSpPr>
          <p:nvPr/>
        </p:nvSpPr>
        <p:spPr>
          <a:xfrm>
            <a:off x="-50292" y="5305392"/>
            <a:ext cx="4041648" cy="606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%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lv-LV" sz="2600" dirty="0">
                <a:solidFill>
                  <a:schemeClr val="bg1">
                    <a:lumMod val="85%"/>
                  </a:schemeClr>
                </a:solidFill>
                <a:latin typeface="Aptos Black" panose="020F0502020204030204" pitchFamily="34" charset="0"/>
              </a:rPr>
              <a:t>Materiāla izveidošana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lv-LV" sz="16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E785411-503B-5CB4-CEFC-B65CBD3BA10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440680" cy="1160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%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%"/>
              </a:lnSpc>
              <a:buFont typeface="Arial" panose="020B0604020202020204" pitchFamily="34" charset="0"/>
              <a:buNone/>
            </a:pPr>
            <a:r>
              <a:rPr lang="lv-LV" sz="3600" dirty="0">
                <a:solidFill>
                  <a:schemeClr val="bg1">
                    <a:lumMod val="85%"/>
                  </a:schemeClr>
                </a:solidFill>
                <a:latin typeface="Aptos Black" panose="020F0502020204030204" pitchFamily="34" charset="0"/>
              </a:rPr>
              <a:t>	3D modelēšana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lv-LV" dirty="0"/>
          </a:p>
        </p:txBody>
      </p:sp>
    </p:spTree>
    <p:extLst>
      <p:ext uri="{BB962C8B-B14F-4D97-AF65-F5344CB8AC3E}">
        <p14:creationId xmlns:p14="http://schemas.microsoft.com/office/powerpoint/2010/main" val="1099933377"/>
      </p:ext>
    </p:extLst>
  </p:cSld>
  <p:clrMapOvr>
    <a:masterClrMapping/>
  </p:clrMapOvr>
</p:sld>
</file>

<file path=ppt/slides/slide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2CEBB-F223-D5A8-A7A0-DD66C585B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4771DC-D665-8352-5280-9915C057D29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515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v-LV" dirty="0"/>
          </a:p>
        </p:txBody>
      </p:sp>
      <p:pic>
        <p:nvPicPr>
          <p:cNvPr id="7" name="Content Placeholder 6" descr="A room with blue tiles&#10;&#10;Description automatically generated">
            <a:extLst>
              <a:ext uri="{FF2B5EF4-FFF2-40B4-BE49-F238E27FC236}">
                <a16:creationId xmlns:a16="http://schemas.microsoft.com/office/drawing/2014/main" id="{754EEABF-79C5-A827-1B41-7C4CAF42D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864" y="1525493"/>
            <a:ext cx="6422136" cy="4816603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045D46-C9F7-9EA8-47E3-99FDA05F3935}"/>
              </a:ext>
            </a:extLst>
          </p:cNvPr>
          <p:cNvSpPr txBox="1">
            <a:spLocks/>
          </p:cNvSpPr>
          <p:nvPr/>
        </p:nvSpPr>
        <p:spPr>
          <a:xfrm>
            <a:off x="0" y="13040"/>
            <a:ext cx="6640945" cy="1314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%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%"/>
              </a:lnSpc>
              <a:buFont typeface="Arial" panose="020B0604020202020204" pitchFamily="34" charset="0"/>
              <a:buNone/>
            </a:pPr>
            <a:r>
              <a:rPr lang="lv-LV" sz="3600" dirty="0">
                <a:solidFill>
                  <a:schemeClr val="bg1">
                    <a:lumMod val="85%"/>
                  </a:schemeClr>
                </a:solidFill>
                <a:latin typeface="Aptos Black" panose="020F0502020204030204" pitchFamily="34" charset="0"/>
              </a:rPr>
              <a:t>Unity skatuves izstrāde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lv-LV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C2D5EE-1224-49B6-FF9A-D03E528593FB}"/>
              </a:ext>
            </a:extLst>
          </p:cNvPr>
          <p:cNvSpPr txBox="1"/>
          <p:nvPr/>
        </p:nvSpPr>
        <p:spPr>
          <a:xfrm>
            <a:off x="611328" y="1809591"/>
            <a:ext cx="38496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600" dirty="0">
                <a:solidFill>
                  <a:schemeClr val="bg1">
                    <a:lumMod val="85%"/>
                  </a:schemeClr>
                </a:solidFill>
                <a:latin typeface="Aptos Black" panose="020F0502020204030204" pitchFamily="34" charset="0"/>
              </a:rPr>
              <a:t>Apgaismojums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85E70937-C1FC-69A2-3F7A-4208AAEB20DE}"/>
              </a:ext>
            </a:extLst>
          </p:cNvPr>
          <p:cNvCxnSpPr>
            <a:cxnSpLocks/>
          </p:cNvCxnSpPr>
          <p:nvPr/>
        </p:nvCxnSpPr>
        <p:spPr>
          <a:xfrm rot="10800000">
            <a:off x="3044859" y="2064470"/>
            <a:ext cx="3176833" cy="914402"/>
          </a:xfrm>
          <a:prstGeom prst="bentConnector3">
            <a:avLst>
              <a:gd name="adj1" fmla="val 50000"/>
            </a:avLst>
          </a:prstGeom>
          <a:ln w="38100">
            <a:solidFill>
              <a:srgbClr val="38FF57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2B070AE-6C0F-32B2-1645-EFE5FBC65671}"/>
              </a:ext>
            </a:extLst>
          </p:cNvPr>
          <p:cNvSpPr txBox="1"/>
          <p:nvPr/>
        </p:nvSpPr>
        <p:spPr>
          <a:xfrm>
            <a:off x="611328" y="3632906"/>
            <a:ext cx="38496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600" dirty="0">
                <a:solidFill>
                  <a:schemeClr val="bg1">
                    <a:lumMod val="85%"/>
                  </a:schemeClr>
                </a:solidFill>
                <a:latin typeface="Aptos Black" panose="020F0502020204030204" pitchFamily="34" charset="0"/>
              </a:rPr>
              <a:t>Objekti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1D7959E-F7E2-88F9-6AD8-181693259E3B}"/>
              </a:ext>
            </a:extLst>
          </p:cNvPr>
          <p:cNvCxnSpPr>
            <a:cxnSpLocks/>
          </p:cNvCxnSpPr>
          <p:nvPr/>
        </p:nvCxnSpPr>
        <p:spPr>
          <a:xfrm rot="10800000">
            <a:off x="1990173" y="3879129"/>
            <a:ext cx="6017755" cy="815818"/>
          </a:xfrm>
          <a:prstGeom prst="bentConnector3">
            <a:avLst>
              <a:gd name="adj1" fmla="val 50000"/>
            </a:avLst>
          </a:prstGeom>
          <a:ln w="38100">
            <a:solidFill>
              <a:srgbClr val="38FF57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5681A60-740E-DE05-034B-68675477B2E7}"/>
              </a:ext>
            </a:extLst>
          </p:cNvPr>
          <p:cNvSpPr txBox="1"/>
          <p:nvPr/>
        </p:nvSpPr>
        <p:spPr>
          <a:xfrm>
            <a:off x="611328" y="5530252"/>
            <a:ext cx="38496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600" dirty="0">
                <a:solidFill>
                  <a:schemeClr val="bg1">
                    <a:lumMod val="85%"/>
                  </a:schemeClr>
                </a:solidFill>
                <a:latin typeface="Aptos Black" panose="020F0502020204030204" pitchFamily="34" charset="0"/>
              </a:rPr>
              <a:t>Skatuves modelis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BC2EFE14-31BB-F8B8-E467-C30F08FB568A}"/>
              </a:ext>
            </a:extLst>
          </p:cNvPr>
          <p:cNvCxnSpPr>
            <a:cxnSpLocks/>
          </p:cNvCxnSpPr>
          <p:nvPr/>
        </p:nvCxnSpPr>
        <p:spPr>
          <a:xfrm>
            <a:off x="3583709" y="5776473"/>
            <a:ext cx="2364509" cy="368157"/>
          </a:xfrm>
          <a:prstGeom prst="bentConnector3">
            <a:avLst>
              <a:gd name="adj1" fmla="val 50000"/>
            </a:avLst>
          </a:prstGeom>
          <a:ln w="38100">
            <a:solidFill>
              <a:srgbClr val="38FF57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771445"/>
      </p:ext>
    </p:extLst>
  </p:cSld>
  <p:clrMapOvr>
    <a:masterClrMapping/>
  </p:clrMapOvr>
</p:sld>
</file>

<file path=ppt/theme/theme1.xml><?xml version="1.0" encoding="utf-8"?>
<a:theme xmlns:a="http://purl.oclc.org/ooxml/drawingml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  <a:ln w="2540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purl.oclc.org/ooxml/officeDocument/extendedProperties" xmlns:vt="http://purl.oclc.org/ooxml/officeDocument/docPropsVTypes">
  <TotalTime>863</TotalTime>
  <Words>142</Words>
  <Application>Microsoft Office PowerPoint</Application>
  <PresentationFormat>Widescreen</PresentationFormat>
  <Paragraphs>49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Aptos</vt:lpstr>
      <vt:lpstr>Aptos Black</vt:lpstr>
      <vt:lpstr>Aptos Display</vt:lpstr>
      <vt:lpstr>Aptos ExtraBold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React apgūšana</vt:lpstr>
      <vt:lpstr>PowerPoint Presentation</vt:lpstr>
      <vt:lpstr>PowerPoint Presentation</vt:lpstr>
      <vt:lpstr>Caljan 3D modeļu veidošana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kate Melv</dc:creator>
  <cp:lastModifiedBy>kate Melv</cp:lastModifiedBy>
  <cp:revision>21</cp:revision>
  <dcterms:created xsi:type="dcterms:W3CDTF">2024-06-13T20:32:59Z</dcterms:created>
  <dcterms:modified xsi:type="dcterms:W3CDTF">2024-06-16T16:12:33Z</dcterms:modified>
</cp:coreProperties>
</file>